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858000" cy="9906000" type="A4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9B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237" autoAdjust="0"/>
    <p:restoredTop sz="94660"/>
  </p:normalViewPr>
  <p:slideViewPr>
    <p:cSldViewPr snapToGrid="0">
      <p:cViewPr varScale="1">
        <p:scale>
          <a:sx n="88" d="100"/>
          <a:sy n="88" d="100"/>
        </p:scale>
        <p:origin x="23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768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628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671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322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988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420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879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402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94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584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488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40BE-5779-4C0C-9860-34B1C4173B7C}" type="datetimeFigureOut">
              <a:rPr lang="ko-KR" altLang="en-US" smtClean="0"/>
              <a:t>2018. 5. 28.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148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t="-16000" r="-9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53149" y="1099131"/>
            <a:ext cx="58024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</a:t>
            </a:r>
            <a:r>
              <a:rPr lang="ko-KR" altLang="en-US" sz="6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 </a:t>
            </a:r>
            <a:r>
              <a:rPr lang="en-US" altLang="ko-KR" sz="6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MOBICOM</a:t>
            </a:r>
            <a:endParaRPr lang="ko-KR" altLang="en-US" sz="6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749" y="2122009"/>
            <a:ext cx="620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이경재</a:t>
            </a:r>
            <a:r>
              <a:rPr lang="en-US" altLang="ko-KR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양재영</a:t>
            </a:r>
            <a:r>
              <a:rPr lang="en-US" altLang="ko-KR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박수찬</a:t>
            </a:r>
            <a:r>
              <a:rPr lang="en-US" altLang="ko-KR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김태기</a:t>
            </a:r>
            <a:r>
              <a:rPr lang="en-US" altLang="ko-KR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/ </a:t>
            </a:r>
            <a:r>
              <a:rPr lang="ko-KR" altLang="en-US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담당 김상철교수님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1CE4E2D-23A5-B84C-9B93-421BCF682234}"/>
              </a:ext>
            </a:extLst>
          </p:cNvPr>
          <p:cNvSpPr/>
          <p:nvPr/>
        </p:nvSpPr>
        <p:spPr>
          <a:xfrm>
            <a:off x="451550" y="911223"/>
            <a:ext cx="6005689" cy="1828800"/>
          </a:xfrm>
          <a:prstGeom prst="roundRect">
            <a:avLst/>
          </a:prstGeom>
          <a:noFill/>
          <a:ln w="50800">
            <a:solidFill>
              <a:srgbClr val="689B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DF2259-E846-1741-BE19-97C874F8C4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50" y="3150472"/>
            <a:ext cx="1742400" cy="19018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BA06DA-FDFF-AA4C-94C2-FA14F9B5B0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50" y="6183086"/>
            <a:ext cx="1742400" cy="16981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B3A11E-39AE-774C-88C3-4C2454FE85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791" y="3150472"/>
            <a:ext cx="1742400" cy="194289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31A5EB0-EBD1-C745-BD69-CED60F74BBAB}"/>
              </a:ext>
            </a:extLst>
          </p:cNvPr>
          <p:cNvSpPr txBox="1"/>
          <p:nvPr/>
        </p:nvSpPr>
        <p:spPr>
          <a:xfrm>
            <a:off x="1061150" y="5096660"/>
            <a:ext cx="2204562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이경재</a:t>
            </a:r>
            <a:endParaRPr lang="en-US" altLang="ko-KR" b="1" dirty="0"/>
          </a:p>
          <a:p>
            <a:endParaRPr lang="en-US" altLang="ko-KR" sz="1100" b="1" dirty="0"/>
          </a:p>
          <a:p>
            <a:r>
              <a:rPr lang="en-US" altLang="ko-KR" b="1" dirty="0"/>
              <a:t>email</a:t>
            </a:r>
          </a:p>
          <a:p>
            <a:r>
              <a:rPr lang="en-US" altLang="ko-KR" b="1" dirty="0"/>
              <a:t>kjlee342@gmail.com</a:t>
            </a:r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550F7-515A-9B45-86E9-AD63C673CB39}"/>
              </a:ext>
            </a:extLst>
          </p:cNvPr>
          <p:cNvSpPr txBox="1"/>
          <p:nvPr/>
        </p:nvSpPr>
        <p:spPr>
          <a:xfrm>
            <a:off x="990866" y="7881257"/>
            <a:ext cx="2565134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김태기</a:t>
            </a:r>
            <a:endParaRPr lang="en-US" altLang="ko-KR" b="1" dirty="0"/>
          </a:p>
          <a:p>
            <a:endParaRPr lang="en-US" altLang="ko-KR" sz="1100" b="1" dirty="0"/>
          </a:p>
          <a:p>
            <a:r>
              <a:rPr lang="en-US" altLang="ko-KR" b="1" dirty="0"/>
              <a:t>email</a:t>
            </a:r>
          </a:p>
          <a:p>
            <a:r>
              <a:rPr lang="en-US" altLang="ko-KR" b="1" dirty="0" err="1"/>
              <a:t>felimox.kim@gmail.com</a:t>
            </a:r>
            <a:endParaRPr lang="en-US" altLang="ko-KR" b="1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69CC5A-5B10-EE4D-858A-08AB69479A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791" y="6183086"/>
            <a:ext cx="1742400" cy="17846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60B4B66-9DF7-8641-A929-356455F71566}"/>
              </a:ext>
            </a:extLst>
          </p:cNvPr>
          <p:cNvSpPr txBox="1"/>
          <p:nvPr/>
        </p:nvSpPr>
        <p:spPr>
          <a:xfrm>
            <a:off x="3700790" y="5096660"/>
            <a:ext cx="2639641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양재영</a:t>
            </a:r>
            <a:endParaRPr lang="en-US" altLang="ko-KR" b="1" dirty="0"/>
          </a:p>
          <a:p>
            <a:endParaRPr lang="en-US" altLang="ko-KR" sz="1100" b="1" dirty="0"/>
          </a:p>
          <a:p>
            <a:r>
              <a:rPr lang="en-US" altLang="ko-KR" b="1" dirty="0"/>
              <a:t>email</a:t>
            </a:r>
          </a:p>
          <a:p>
            <a:r>
              <a:rPr lang="en-US" altLang="ko-KR" b="1" dirty="0"/>
              <a:t>jay_y1711@hotmail.com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909791-7240-254F-84E6-6AFE24DF0CDF}"/>
              </a:ext>
            </a:extLst>
          </p:cNvPr>
          <p:cNvSpPr txBox="1"/>
          <p:nvPr/>
        </p:nvSpPr>
        <p:spPr>
          <a:xfrm>
            <a:off x="3700790" y="7967726"/>
            <a:ext cx="2756449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박수찬</a:t>
            </a:r>
            <a:endParaRPr lang="en-US" altLang="ko-KR" b="1" dirty="0"/>
          </a:p>
          <a:p>
            <a:endParaRPr lang="en-US" altLang="ko-KR" sz="1100" b="1" dirty="0"/>
          </a:p>
          <a:p>
            <a:r>
              <a:rPr lang="en-US" altLang="ko-KR" b="1" dirty="0"/>
              <a:t>email</a:t>
            </a:r>
          </a:p>
          <a:p>
            <a:r>
              <a:rPr lang="en-US" altLang="ko-KR" b="1" dirty="0"/>
              <a:t>20133222@kookmin.ac.kr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019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7761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465</TotalTime>
  <Words>47</Words>
  <Application>Microsoft Macintosh PowerPoint</Application>
  <PresentationFormat>A4 Paper (210x297 mm)</PresentationFormat>
  <Paragraphs>18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맑은 고딕</vt:lpstr>
      <vt:lpstr>배달의민족 도현</vt:lpstr>
      <vt:lpstr>Arial</vt:lpstr>
      <vt:lpstr>Calibri</vt:lpstr>
      <vt:lpstr>Calibri Light</vt:lpstr>
      <vt:lpstr>Office 테마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Yang Jayyoung</cp:lastModifiedBy>
  <cp:revision>21</cp:revision>
  <cp:lastPrinted>2018-05-02T07:42:47Z</cp:lastPrinted>
  <dcterms:created xsi:type="dcterms:W3CDTF">2018-05-02T07:27:21Z</dcterms:created>
  <dcterms:modified xsi:type="dcterms:W3CDTF">2018-05-28T04:06:09Z</dcterms:modified>
</cp:coreProperties>
</file>

<file path=docProps/thumbnail.jpeg>
</file>